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002610" cy="2308194"/>
          </a:xfrm>
        </p:spPr>
        <p:txBody>
          <a:bodyPr>
            <a:normAutofit/>
          </a:bodyPr>
          <a:lstStyle/>
          <a:p>
            <a:pPr algn="ctr"/>
            <a:r>
              <a:rPr lang="en-US" sz="4900" dirty="0">
                <a:latin typeface="MV Boli" panose="02000500030200090000" pitchFamily="2" charset="0"/>
                <a:cs typeface="MV Boli" panose="02000500030200090000" pitchFamily="2" charset="0"/>
              </a:rPr>
              <a:t>Speaking &amp; </a:t>
            </a:r>
            <a:r>
              <a:rPr lang="en-US" sz="4900" dirty="0" smtClean="0">
                <a:latin typeface="MV Boli" panose="02000500030200090000" pitchFamily="2" charset="0"/>
                <a:cs typeface="MV Boli" panose="02000500030200090000" pitchFamily="2" charset="0"/>
              </a:rPr>
              <a:t>Listening </a:t>
            </a:r>
            <a:r>
              <a:rPr lang="en-US" sz="4900" dirty="0" smtClean="0">
                <a:latin typeface="MV Boli" panose="02000500030200090000" pitchFamily="2" charset="0"/>
                <a:cs typeface="MV Boli" panose="02000500030200090000" pitchFamily="2" charset="0"/>
              </a:rPr>
              <a:t>Expectations:</a:t>
            </a:r>
            <a:br>
              <a:rPr lang="en-US" sz="4900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4900" dirty="0" smtClean="0">
                <a:latin typeface="MV Boli" panose="02000500030200090000" pitchFamily="2" charset="0"/>
                <a:cs typeface="MV Boli" panose="02000500030200090000" pitchFamily="2" charset="0"/>
              </a:rPr>
              <a:t>group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4625" y="2308194"/>
            <a:ext cx="7048870" cy="4270160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Keep voices </a:t>
            </a:r>
            <a:r>
              <a:rPr lang="en-US" sz="2400" dirty="0" smtClean="0">
                <a:latin typeface="Georgia" panose="02040502050405020303" pitchFamily="18" charset="0"/>
              </a:rPr>
              <a:t>LOW.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Georgia" panose="02040502050405020303" pitchFamily="18" charset="0"/>
              </a:rPr>
              <a:t>Stay </a:t>
            </a:r>
            <a:r>
              <a:rPr lang="en-US" sz="2400" dirty="0">
                <a:latin typeface="Georgia" panose="02040502050405020303" pitchFamily="18" charset="0"/>
              </a:rPr>
              <a:t>on task.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Talk only to </a:t>
            </a:r>
            <a:r>
              <a:rPr lang="en-US" sz="2400" dirty="0" smtClean="0">
                <a:latin typeface="Georgia" panose="02040502050405020303" pitchFamily="18" charset="0"/>
              </a:rPr>
              <a:t>members.</a:t>
            </a:r>
            <a:endParaRPr lang="en-US" sz="2400" dirty="0"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Only one person speaks at a time.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Everyone else listens to the speaker.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Each students keeps notes of key points.</a:t>
            </a:r>
          </a:p>
          <a:p>
            <a:pPr algn="ctr"/>
            <a:endParaRPr lang="en-US" sz="2400" b="1" dirty="0" smtClean="0">
              <a:latin typeface="Georgia" panose="02040502050405020303" pitchFamily="18" charset="0"/>
            </a:endParaRPr>
          </a:p>
          <a:p>
            <a:pPr algn="ctr"/>
            <a:r>
              <a:rPr lang="en-US" sz="2400" b="1" dirty="0" smtClean="0">
                <a:latin typeface="Georgia" panose="02040502050405020303" pitchFamily="18" charset="0"/>
              </a:rPr>
              <a:t>*</a:t>
            </a:r>
            <a:r>
              <a:rPr lang="en-US" sz="2400" b="1" dirty="0">
                <a:latin typeface="Georgia" panose="02040502050405020303" pitchFamily="18" charset="0"/>
              </a:rPr>
              <a:t>Students who do not follow these rules will be removed from the group &amp; must complete the task(s) alone.*</a:t>
            </a:r>
            <a:endParaRPr lang="en-US" sz="2400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2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3064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Speaking &amp; Listening Expectations:</a:t>
            </a:r>
            <a:b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individual speaking &amp; </a:t>
            </a:r>
            <a:r>
              <a:rPr lang="en-US" sz="48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spearspeak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8551" y="2512380"/>
            <a:ext cx="7554898" cy="265442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eorgia" panose="02040502050405020303" pitchFamily="18" charset="0"/>
              </a:rPr>
              <a:t>Speak loudly enough to be heard.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eorgia" panose="02040502050405020303" pitchFamily="18" charset="0"/>
              </a:rPr>
              <a:t>Listen to the speaker as a respectful, trustworthy audience member knowing that </a:t>
            </a:r>
            <a:r>
              <a:rPr lang="en-US" sz="3200" dirty="0" smtClean="0">
                <a:latin typeface="Georgia" panose="02040502050405020303" pitchFamily="18" charset="0"/>
              </a:rPr>
              <a:t>those speaking will be listening to you</a:t>
            </a:r>
            <a:r>
              <a:rPr lang="en-US" sz="2400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eorgia" panose="02040502050405020303" pitchFamily="18" charset="0"/>
              </a:rPr>
              <a:t>Remember that listening is 50% of this equation.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276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</TotalTime>
  <Words>106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Georgia</vt:lpstr>
      <vt:lpstr>MV Boli</vt:lpstr>
      <vt:lpstr>Vapor Trail</vt:lpstr>
      <vt:lpstr>Speaking &amp; Listening Expectations: group work</vt:lpstr>
      <vt:lpstr>Speaking &amp; Listening Expectations: individual speaking &amp; spearspeak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&amp; Listening Expectations </dc:title>
  <dc:creator>Rebecca Zavala</dc:creator>
  <cp:lastModifiedBy>Rebecca Zavala</cp:lastModifiedBy>
  <cp:revision>4</cp:revision>
  <dcterms:created xsi:type="dcterms:W3CDTF">2016-07-28T20:16:16Z</dcterms:created>
  <dcterms:modified xsi:type="dcterms:W3CDTF">2016-07-29T19:48:22Z</dcterms:modified>
</cp:coreProperties>
</file>